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8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3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1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3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8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7AC1-8B06-A44F-A0F5-DE7452210662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A4E9-C8CC-DF45-B5AF-0C6E7B43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604" y="17741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660833"/>
            <a:ext cx="6731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7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11200"/>
            <a:ext cx="77597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1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73100"/>
            <a:ext cx="77724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63700"/>
            <a:ext cx="6604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4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354" b="3354"/>
          <a:stretch>
            <a:fillRect/>
          </a:stretch>
        </p:blipFill>
        <p:spPr>
          <a:xfrm>
            <a:off x="541063" y="79742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178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604" y="17741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250950"/>
            <a:ext cx="72136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2" y="770878"/>
            <a:ext cx="71882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800100"/>
            <a:ext cx="629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762000"/>
            <a:ext cx="7531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6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01" y="369990"/>
            <a:ext cx="6965399" cy="55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5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685800"/>
            <a:ext cx="78867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4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85800"/>
            <a:ext cx="74168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9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 Yuan</dc:creator>
  <cp:lastModifiedBy>Shu Yuan</cp:lastModifiedBy>
  <cp:revision>4</cp:revision>
  <dcterms:created xsi:type="dcterms:W3CDTF">2016-08-07T10:02:08Z</dcterms:created>
  <dcterms:modified xsi:type="dcterms:W3CDTF">2016-08-07T10:27:40Z</dcterms:modified>
</cp:coreProperties>
</file>